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09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7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6" name="Рисунок 75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77" name="Рисунок 7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85800" y="2130480"/>
            <a:ext cx="7772040" cy="68130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мышьюОбразец заголовка</a:t>
            </a:r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13.5.18</a:t>
            </a:r>
            <a:endParaRPr/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40875B7-247A-497D-91E2-B723A9457301}" type="slidenum">
              <a:rPr lang="ru-RU" sz="1200" strike="noStrike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>
              <a:buSzPct val="45000"/>
              <a:buFont typeface="StarSymbol"/>
              <a:buChar char=""/>
            </a:pPr>
            <a:r>
              <a:rPr lang="ru-RU" sz="3200"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2400"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2000"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Шестой уровень структуры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ru-RU" sz="2000">
                <a:latin typeface="Calibri"/>
              </a:rPr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ru-RU" sz="4400" strike="noStrike">
                <a:solidFill>
                  <a:srgbClr val="000000"/>
                </a:solidFill>
                <a:latin typeface="Calibri"/>
              </a:rPr>
              <a:t>Для правки текста заголовка щёлкните мышьюОбразец заголовка</a:t>
            </a:r>
            <a:endParaRPr/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/>
          <a:lstStyle/>
          <a:p>
            <a:pPr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ru-RU" sz="3200" strike="noStrike">
                <a:solidFill>
                  <a:srgbClr val="000000"/>
                </a:solidFill>
                <a:latin typeface="Calibri"/>
              </a:rPr>
              <a:t>Седьмой уровень структурыОбразец текста</a:t>
            </a:r>
            <a:endParaRPr/>
          </a:p>
          <a:p>
            <a:pPr lvl="1">
              <a:lnSpc>
                <a:spcPct val="100000"/>
              </a:lnSpc>
              <a:buFont typeface="Arial"/>
              <a:buChar char="–"/>
            </a:pPr>
            <a:r>
              <a:rPr lang="ru-RU" sz="2800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/>
          </a:p>
          <a:p>
            <a:pPr lvl="2">
              <a:lnSpc>
                <a:spcPct val="100000"/>
              </a:lnSpc>
              <a:buFont typeface="Arial"/>
              <a:buChar char="•"/>
            </a:pPr>
            <a:r>
              <a:rPr lang="ru-RU" sz="2400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/>
          </a:p>
          <a:p>
            <a:pPr lvl="3">
              <a:lnSpc>
                <a:spcPct val="100000"/>
              </a:lnSpc>
              <a:buFont typeface="Arial"/>
              <a:buChar char="–"/>
            </a:pPr>
            <a:r>
              <a:rPr lang="ru-RU" sz="2000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/>
          </a:p>
          <a:p>
            <a:pPr lvl="4">
              <a:lnSpc>
                <a:spcPct val="100000"/>
              </a:lnSpc>
              <a:buFont typeface="Arial"/>
              <a:buChar char="»"/>
            </a:pPr>
            <a:r>
              <a:rPr lang="ru-RU" sz="2000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/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ru-RU" sz="1200" strike="noStrike">
                <a:solidFill>
                  <a:srgbClr val="8B8B8B"/>
                </a:solidFill>
                <a:latin typeface="Calibri"/>
              </a:rPr>
              <a:t>13.5.18</a:t>
            </a:r>
            <a:endParaRPr/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ED6058B-1634-4A87-9FA1-D54BEAF6393C}" type="slidenum">
              <a:rPr lang="ru-RU" sz="1200" strike="noStrike">
                <a:solidFill>
                  <a:srgbClr val="8B8B8B"/>
                </a:solidFill>
                <a:latin typeface="Calibri"/>
              </a:r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79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/>
          </a:p>
        </p:txBody>
      </p:sp>
      <p:pic>
        <p:nvPicPr>
          <p:cNvPr id="80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8"/>
          <p:cNvPicPr/>
          <p:nvPr/>
        </p:nvPicPr>
        <p:blipFill>
          <a:blip r:embed="rId2"/>
          <a:stretch/>
        </p:blipFill>
        <p:spPr>
          <a:xfrm>
            <a:off x="-4897440" y="-457200"/>
            <a:ext cx="14041080" cy="7314840"/>
          </a:xfrm>
          <a:prstGeom prst="rect">
            <a:avLst/>
          </a:prstGeom>
          <a:ln>
            <a:noFill/>
          </a:ln>
        </p:spPr>
      </p:pic>
      <p:sp>
        <p:nvSpPr>
          <p:cNvPr id="118" name="CustomShape 1"/>
          <p:cNvSpPr/>
          <p:nvPr/>
        </p:nvSpPr>
        <p:spPr>
          <a:xfrm>
            <a:off x="2426040" y="5288400"/>
            <a:ext cx="278532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3D1B66"/>
                </a:solidFill>
                <a:latin typeface="Calibri"/>
              </a:rPr>
              <a:t>едет</a:t>
            </a:r>
            <a:endParaRPr/>
          </a:p>
        </p:txBody>
      </p:sp>
      <p:sp>
        <p:nvSpPr>
          <p:cNvPr id="119" name="CustomShape 2"/>
          <p:cNvSpPr/>
          <p:nvPr/>
        </p:nvSpPr>
        <p:spPr>
          <a:xfrm>
            <a:off x="1838880" y="5085360"/>
            <a:ext cx="76140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FB7C7A"/>
                </a:solidFill>
                <a:latin typeface="Calibri"/>
              </a:rPr>
              <a:t>у</a:t>
            </a:r>
            <a:endParaRPr/>
          </a:p>
        </p:txBody>
      </p:sp>
      <p:sp>
        <p:nvSpPr>
          <p:cNvPr id="120" name="CustomShape 3"/>
          <p:cNvSpPr/>
          <p:nvPr/>
        </p:nvSpPr>
        <p:spPr>
          <a:xfrm>
            <a:off x="908280" y="4941000"/>
            <a:ext cx="1700640" cy="207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3000" b="1" strike="noStrike">
                <a:solidFill>
                  <a:srgbClr val="FB7C7A"/>
                </a:solidFill>
                <a:latin typeface="Calibri"/>
              </a:rPr>
              <a:t>за</a:t>
            </a:r>
            <a:endParaRPr/>
          </a:p>
        </p:txBody>
      </p:sp>
      <p:sp>
        <p:nvSpPr>
          <p:cNvPr id="121" name="CustomShape 4"/>
          <p:cNvSpPr/>
          <p:nvPr/>
        </p:nvSpPr>
        <p:spPr>
          <a:xfrm>
            <a:off x="12960" y="4919040"/>
            <a:ext cx="266220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0" b="1" strike="noStrike">
                <a:solidFill>
                  <a:srgbClr val="FB7C7A"/>
                </a:solidFill>
                <a:latin typeface="Calibri"/>
              </a:rPr>
              <a:t>при</a:t>
            </a: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33" y="1361030"/>
            <a:ext cx="2013122" cy="2573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2000"/>
                                        <p:tgtEl>
                                          <p:spTgt spid="118">
                                            <p:txEl>
                                              <p:pRg st="0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2000"/>
                                        <p:tgtEl>
                                          <p:spTgt spid="119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2000"/>
                                        <p:tgtEl>
                                          <p:spTgt spid="120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2000"/>
                                        <p:tgtEl>
                                          <p:spTgt spid="121">
                                            <p:txEl>
                                              <p:p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" name="шум мо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" y="624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12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127" name="Picture 3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12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130" name="Picture 2"/>
          <p:cNvPicPr/>
          <p:nvPr/>
        </p:nvPicPr>
        <p:blipFill>
          <a:blip r:embed="rId2">
            <a:lum bright="10000"/>
          </a:blip>
          <a:stretch/>
        </p:blipFill>
        <p:spPr>
          <a:xfrm>
            <a:off x="0" y="819360"/>
            <a:ext cx="8964000" cy="5201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Shape 1"/>
          <p:cNvSpPr txBox="1"/>
          <p:nvPr/>
        </p:nvSpPr>
        <p:spPr>
          <a:xfrm>
            <a:off x="25560" y="301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" name="пираты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80" y="6248400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04" y="1266528"/>
            <a:ext cx="3679792" cy="4981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012" y="1266528"/>
            <a:ext cx="4637988" cy="5134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1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Shape 1"/>
          <p:cNvSpPr txBox="1"/>
          <p:nvPr/>
        </p:nvSpPr>
        <p:spPr>
          <a:xfrm>
            <a:off x="685800" y="2130480"/>
            <a:ext cx="7772040" cy="146952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135" name="TextShape 2"/>
          <p:cNvSpPr txBox="1"/>
          <p:nvPr/>
        </p:nvSpPr>
        <p:spPr>
          <a:xfrm>
            <a:off x="1371600" y="3886200"/>
            <a:ext cx="6400440" cy="17521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/>
            <a:endParaRPr/>
          </a:p>
        </p:txBody>
      </p:sp>
      <p:pic>
        <p:nvPicPr>
          <p:cNvPr id="136" name="Рисунок 3"/>
          <p:cNvPicPr/>
          <p:nvPr/>
        </p:nvPicPr>
        <p:blipFill>
          <a:blip r:embed="rId2"/>
          <a:stretch/>
        </p:blipFill>
        <p:spPr>
          <a:xfrm>
            <a:off x="0" y="0"/>
            <a:ext cx="91436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Picture 2"/>
          <p:cNvPicPr/>
          <p:nvPr/>
        </p:nvPicPr>
        <p:blipFill>
          <a:blip r:embed="rId2"/>
          <a:stretch/>
        </p:blipFill>
        <p:spPr>
          <a:xfrm>
            <a:off x="755640" y="620640"/>
            <a:ext cx="7578360" cy="4032000"/>
          </a:xfrm>
          <a:prstGeom prst="rect">
            <a:avLst/>
          </a:prstGeom>
          <a:ln>
            <a:noFill/>
          </a:ln>
        </p:spPr>
      </p:pic>
      <p:sp>
        <p:nvSpPr>
          <p:cNvPr id="82" name="CustomShape 1"/>
          <p:cNvSpPr/>
          <p:nvPr/>
        </p:nvSpPr>
        <p:spPr>
          <a:xfrm>
            <a:off x="2713680" y="4653000"/>
            <a:ext cx="315864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FB7C7A"/>
                </a:solidFill>
                <a:latin typeface="Calibri"/>
              </a:rPr>
              <a:t>парус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out" filter="wipe(down)">
                                      <p:cBhvr additive="repl">
                                        <p:cTn id="7" dur="5000"/>
                                        <p:tgtEl>
                                          <p:spTgt spid="8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" name="пираты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6181725"/>
            <a:ext cx="609600" cy="60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417320"/>
            <a:ext cx="3454436" cy="46767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24" y="1417321"/>
            <a:ext cx="4791076" cy="495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5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75" y="0"/>
            <a:ext cx="9210675" cy="6858000"/>
          </a:xfrm>
          <a:prstGeom prst="rect">
            <a:avLst/>
          </a:prstGeom>
        </p:spPr>
      </p:pic>
      <p:sp>
        <p:nvSpPr>
          <p:cNvPr id="86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" name="шум мо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172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8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90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640" cy="6805800"/>
          </a:xfrm>
          <a:prstGeom prst="rect">
            <a:avLst/>
          </a:prstGeom>
          <a:ln>
            <a:noFill/>
          </a:ln>
        </p:spPr>
      </p:pic>
      <p:pic>
        <p:nvPicPr>
          <p:cNvPr id="91" name="Picture 8"/>
          <p:cNvPicPr/>
          <p:nvPr/>
        </p:nvPicPr>
        <p:blipFill>
          <a:blip r:embed="rId3"/>
          <a:stretch/>
        </p:blipFill>
        <p:spPr>
          <a:xfrm>
            <a:off x="971640" y="4265640"/>
            <a:ext cx="7757280" cy="259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sp>
        <p:nvSpPr>
          <p:cNvPr id="93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/>
          </a:p>
        </p:txBody>
      </p:sp>
      <p:pic>
        <p:nvPicPr>
          <p:cNvPr id="94" name="Picture 4"/>
          <p:cNvPicPr/>
          <p:nvPr/>
        </p:nvPicPr>
        <p:blipFill>
          <a:blip r:embed="rId2"/>
          <a:stretch/>
        </p:blipFill>
        <p:spPr>
          <a:xfrm>
            <a:off x="0" y="0"/>
            <a:ext cx="9143640" cy="680580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1259640" y="4797000"/>
            <a:ext cx="143640" cy="1367640"/>
          </a:xfrm>
          <a:prstGeom prst="rect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6" name="CustomShape 4"/>
          <p:cNvSpPr/>
          <p:nvPr/>
        </p:nvSpPr>
        <p:spPr>
          <a:xfrm>
            <a:off x="1403640" y="5949360"/>
            <a:ext cx="1151640" cy="215640"/>
          </a:xfrm>
          <a:prstGeom prst="rect">
            <a:avLst/>
          </a:prstGeom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7" name="CustomShape 5"/>
          <p:cNvSpPr/>
          <p:nvPr/>
        </p:nvSpPr>
        <p:spPr>
          <a:xfrm>
            <a:off x="2988000" y="5949360"/>
            <a:ext cx="1151640" cy="215640"/>
          </a:xfrm>
          <a:prstGeom prst="rect">
            <a:avLst/>
          </a:prstGeom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CustomShape 6"/>
          <p:cNvSpPr/>
          <p:nvPr/>
        </p:nvSpPr>
        <p:spPr>
          <a:xfrm>
            <a:off x="4500000" y="5949360"/>
            <a:ext cx="1151640" cy="215640"/>
          </a:xfrm>
          <a:prstGeom prst="rect">
            <a:avLst/>
          </a:prstGeom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9" name="CustomShape 7"/>
          <p:cNvSpPr/>
          <p:nvPr/>
        </p:nvSpPr>
        <p:spPr>
          <a:xfrm>
            <a:off x="7215120" y="5929200"/>
            <a:ext cx="215640" cy="21564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0" name="CustomShape 8"/>
          <p:cNvSpPr/>
          <p:nvPr/>
        </p:nvSpPr>
        <p:spPr>
          <a:xfrm>
            <a:off x="5929200" y="5929200"/>
            <a:ext cx="1151640" cy="213840"/>
          </a:xfrm>
          <a:prstGeom prst="rect">
            <a:avLst/>
          </a:prstGeom>
          <a:ln>
            <a:solidFill>
              <a:srgbClr val="0070C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endParaRPr/>
          </a:p>
        </p:txBody>
      </p:sp>
      <p:pic>
        <p:nvPicPr>
          <p:cNvPr id="2" name="шум мор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624804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28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" y="-8072"/>
            <a:ext cx="9131040" cy="7653210"/>
          </a:xfrm>
          <a:prstGeom prst="rect">
            <a:avLst/>
          </a:prstGeom>
        </p:spPr>
      </p:pic>
      <p:sp>
        <p:nvSpPr>
          <p:cNvPr id="107" name="CustomShape 3"/>
          <p:cNvSpPr/>
          <p:nvPr/>
        </p:nvSpPr>
        <p:spPr>
          <a:xfrm>
            <a:off x="2506320" y="5288400"/>
            <a:ext cx="456840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3D1B66"/>
                </a:solidFill>
                <a:latin typeface="Calibri"/>
              </a:rPr>
              <a:t>плывёт</a:t>
            </a:r>
            <a:endParaRPr/>
          </a:p>
        </p:txBody>
      </p:sp>
      <p:sp>
        <p:nvSpPr>
          <p:cNvPr id="108" name="CustomShape 4"/>
          <p:cNvSpPr/>
          <p:nvPr/>
        </p:nvSpPr>
        <p:spPr>
          <a:xfrm>
            <a:off x="1838880" y="5085360"/>
            <a:ext cx="76140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FB7C7A"/>
                </a:solidFill>
                <a:latin typeface="Calibri"/>
              </a:rPr>
              <a:t>у</a:t>
            </a:r>
            <a:endParaRPr/>
          </a:p>
        </p:txBody>
      </p:sp>
      <p:sp>
        <p:nvSpPr>
          <p:cNvPr id="109" name="CustomShape 5"/>
          <p:cNvSpPr/>
          <p:nvPr/>
        </p:nvSpPr>
        <p:spPr>
          <a:xfrm>
            <a:off x="908280" y="4941000"/>
            <a:ext cx="1700640" cy="207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3000" b="1" strike="noStrike">
                <a:solidFill>
                  <a:srgbClr val="FB7C7A"/>
                </a:solidFill>
                <a:latin typeface="Calibri"/>
              </a:rPr>
              <a:t>за</a:t>
            </a:r>
            <a:endParaRPr/>
          </a:p>
        </p:txBody>
      </p:sp>
      <p:sp>
        <p:nvSpPr>
          <p:cNvPr id="110" name="CustomShape 6"/>
          <p:cNvSpPr/>
          <p:nvPr/>
        </p:nvSpPr>
        <p:spPr>
          <a:xfrm>
            <a:off x="12960" y="4919040"/>
            <a:ext cx="266220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0" b="1" strike="noStrike">
                <a:solidFill>
                  <a:srgbClr val="FB7C7A"/>
                </a:solidFill>
                <a:latin typeface="Calibri"/>
              </a:rPr>
              <a:t>при</a:t>
            </a:r>
            <a:endParaRPr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031" y="1007488"/>
            <a:ext cx="3069014" cy="3682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2000"/>
                                        <p:tgtEl>
                                          <p:spTgt spid="107">
                                            <p:txEl>
                                              <p:pRg st="0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2000"/>
                                        <p:tgtEl>
                                          <p:spTgt spid="108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2000"/>
                                        <p:tgtEl>
                                          <p:spTgt spid="109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2000"/>
                                        <p:tgtEl>
                                          <p:spTgt spid="110">
                                            <p:txEl>
                                              <p:p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25" y="0"/>
            <a:ext cx="9150225" cy="6858000"/>
          </a:xfrm>
          <a:prstGeom prst="rect">
            <a:avLst/>
          </a:prstGeom>
        </p:spPr>
      </p:pic>
      <p:sp>
        <p:nvSpPr>
          <p:cNvPr id="112" name="CustomShape 1"/>
          <p:cNvSpPr/>
          <p:nvPr/>
        </p:nvSpPr>
        <p:spPr>
          <a:xfrm>
            <a:off x="2645280" y="5288400"/>
            <a:ext cx="354132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3D1B66"/>
                </a:solidFill>
                <a:latin typeface="Calibri"/>
              </a:rPr>
              <a:t>летит</a:t>
            </a:r>
            <a:endParaRPr/>
          </a:p>
        </p:txBody>
      </p:sp>
      <p:sp>
        <p:nvSpPr>
          <p:cNvPr id="113" name="CustomShape 2"/>
          <p:cNvSpPr/>
          <p:nvPr/>
        </p:nvSpPr>
        <p:spPr>
          <a:xfrm>
            <a:off x="1838880" y="5085360"/>
            <a:ext cx="761400" cy="1554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/>
          <a:lstStyle/>
          <a:p>
            <a:pPr algn="ctr">
              <a:lnSpc>
                <a:spcPct val="100000"/>
              </a:lnSpc>
            </a:pPr>
            <a:r>
              <a:rPr lang="ru-RU" sz="9600" b="1" strike="noStrike">
                <a:solidFill>
                  <a:srgbClr val="FB7C7A"/>
                </a:solidFill>
                <a:latin typeface="Calibri"/>
              </a:rPr>
              <a:t>у</a:t>
            </a:r>
            <a:endParaRPr/>
          </a:p>
        </p:txBody>
      </p:sp>
      <p:sp>
        <p:nvSpPr>
          <p:cNvPr id="114" name="CustomShape 3"/>
          <p:cNvSpPr/>
          <p:nvPr/>
        </p:nvSpPr>
        <p:spPr>
          <a:xfrm>
            <a:off x="908280" y="4941000"/>
            <a:ext cx="1700640" cy="207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3000" b="1" strike="noStrike">
                <a:solidFill>
                  <a:srgbClr val="FB7C7A"/>
                </a:solidFill>
                <a:latin typeface="Calibri"/>
              </a:rPr>
              <a:t>за</a:t>
            </a:r>
            <a:endParaRPr/>
          </a:p>
        </p:txBody>
      </p:sp>
      <p:sp>
        <p:nvSpPr>
          <p:cNvPr id="115" name="CustomShape 4"/>
          <p:cNvSpPr/>
          <p:nvPr/>
        </p:nvSpPr>
        <p:spPr>
          <a:xfrm>
            <a:off x="12960" y="4919040"/>
            <a:ext cx="2662200" cy="1918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12000" b="1" strike="noStrike">
                <a:solidFill>
                  <a:srgbClr val="FB7C7A"/>
                </a:solidFill>
                <a:latin typeface="Calibri"/>
              </a:rPr>
              <a:t>при</a:t>
            </a:r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82" y="769652"/>
            <a:ext cx="7710091" cy="41612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2000"/>
                                        <p:tgtEl>
                                          <p:spTgt spid="112">
                                            <p:txEl>
                                              <p:pRg st="0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2" dur="2000"/>
                                        <p:tgtEl>
                                          <p:spTgt spid="113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17" dur="2000"/>
                                        <p:tgtEl>
                                          <p:spTgt spid="114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26" dur="2000"/>
                                        <p:tgtEl>
                                          <p:spTgt spid="115">
                                            <p:txEl>
                                              <p:pRg st="0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13</Words>
  <Application>Microsoft Office PowerPoint</Application>
  <PresentationFormat>Экран (4:3)</PresentationFormat>
  <Paragraphs>13</Paragraphs>
  <Slides>15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DejaVu Sans</vt:lpstr>
      <vt:lpstr>StarSymbol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</cp:revision>
  <dcterms:modified xsi:type="dcterms:W3CDTF">2018-05-14T19:38:10Z</dcterms:modified>
</cp:coreProperties>
</file>